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95" r:id="rId4"/>
    <p:sldId id="257" r:id="rId5"/>
    <p:sldId id="258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59" r:id="rId19"/>
    <p:sldId id="277" r:id="rId20"/>
    <p:sldId id="278" r:id="rId21"/>
    <p:sldId id="279" r:id="rId22"/>
    <p:sldId id="260" r:id="rId23"/>
    <p:sldId id="280" r:id="rId24"/>
    <p:sldId id="261" r:id="rId25"/>
    <p:sldId id="262" r:id="rId26"/>
    <p:sldId id="294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iOfwPmCu9E&amp;feature=youtu.be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Space Project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von Philipp Heinz ( Projektnummer: 4 )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97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 Die Sonne	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Per Partikelsystem und Force-Field werden Sonneneruptionen simuliert</a:t>
            </a:r>
          </a:p>
          <a:p>
            <a:r>
              <a:rPr lang="de-DE" dirty="0" smtClean="0"/>
              <a:t>Die Partikel ändern </a:t>
            </a:r>
            <a:r>
              <a:rPr lang="de-DE" dirty="0" err="1" smtClean="0"/>
              <a:t>destso</a:t>
            </a:r>
            <a:r>
              <a:rPr lang="de-DE" dirty="0" smtClean="0"/>
              <a:t> länger ihre „Lebensdauer“ ist die Farbe in ein dunkleres Rot und verblassen am Ende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16" y="4407243"/>
            <a:ext cx="7118538" cy="224172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557554" y="4099466"/>
            <a:ext cx="711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Sonnenpartikel </a:t>
            </a:r>
            <a:r>
              <a:rPr lang="de-DE" sz="1400" dirty="0" err="1" smtClean="0"/>
              <a:t>Node</a:t>
            </a:r>
            <a:r>
              <a:rPr lang="de-DE" sz="1400" dirty="0" smtClean="0"/>
              <a:t>-Editor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04" y="1198272"/>
            <a:ext cx="4563762" cy="256711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833404" y="890495"/>
            <a:ext cx="456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Beispiel der Sonnenpartikel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516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Die Sonne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Das Leuchten der Sonne und der Partikel wurde über den </a:t>
            </a:r>
            <a:r>
              <a:rPr lang="de-DE" dirty="0" err="1" smtClean="0"/>
              <a:t>Compositor</a:t>
            </a:r>
            <a:r>
              <a:rPr lang="de-DE" dirty="0" smtClean="0"/>
              <a:t> realisiert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06" y="4121896"/>
            <a:ext cx="4602204" cy="25887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809506" y="3814119"/>
            <a:ext cx="4473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Sonne mit </a:t>
            </a:r>
            <a:r>
              <a:rPr lang="de-DE" sz="1400" dirty="0" err="1" smtClean="0"/>
              <a:t>Compositor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6016824" y="627160"/>
            <a:ext cx="413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Sonne ohne </a:t>
            </a:r>
            <a:r>
              <a:rPr lang="de-DE" sz="1400" dirty="0" err="1" smtClean="0"/>
              <a:t>Compositor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06" y="959652"/>
            <a:ext cx="4545456" cy="25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4.1 Der Mars Rover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Das Mars Rover Original wurde nicht selbst erstellt.</a:t>
            </a:r>
          </a:p>
          <a:p>
            <a:r>
              <a:rPr lang="de-DE" dirty="0" smtClean="0"/>
              <a:t>Allerdings wurden die Materialeigenschaften, sowie die Färbung und die Solarplatten modifiziert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43" y="1182126"/>
            <a:ext cx="3998092" cy="224892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271742" y="874349"/>
            <a:ext cx="3998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Mars Rover Original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42" y="4273380"/>
            <a:ext cx="3998094" cy="224892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271742" y="3965603"/>
            <a:ext cx="3998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Mars Rover modifiziert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727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4.2 Der Mars Rover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Die Solarplatten des Mars Rovers wurden über zwei Planes erstellt. </a:t>
            </a:r>
          </a:p>
          <a:p>
            <a:r>
              <a:rPr lang="de-DE" dirty="0" smtClean="0"/>
              <a:t>Auf einer dieser Planes wurde ein </a:t>
            </a:r>
            <a:r>
              <a:rPr lang="de-DE" dirty="0" err="1" smtClean="0"/>
              <a:t>Wireframe-Modifikator</a:t>
            </a:r>
            <a:r>
              <a:rPr lang="de-DE" dirty="0" smtClean="0"/>
              <a:t> angewandt um das Gitter zu erzeugen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71742" y="1387160"/>
            <a:ext cx="3998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Mars Rover Solarplatten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72" y="1694937"/>
            <a:ext cx="5667632" cy="31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5.1 Animation des Mars Rover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Die Fahrt des Mars Rovers wurde über einen Motion-Path realisiert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71742" y="1387160"/>
            <a:ext cx="3998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Mars Rover Motion-Path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30" y="1694937"/>
            <a:ext cx="5206316" cy="384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7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5.2 Animation des Mars Rover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Die Animation der Reifen wurde mit Drivers umgesetzt.</a:t>
            </a:r>
          </a:p>
          <a:p>
            <a:r>
              <a:rPr lang="de-DE" dirty="0" smtClean="0"/>
              <a:t>Dadurch ist eine realistische Rotation der Reifen im Verhältnis zu dem Rest des Roboters möglich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337641" y="848343"/>
            <a:ext cx="3998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Mars Rover Räder Drivers 1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41" y="1156120"/>
            <a:ext cx="3998092" cy="250353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37640" y="3967435"/>
            <a:ext cx="3998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Mars Rover Räder Drivers 2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40" y="4275212"/>
            <a:ext cx="3998094" cy="25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6.1 Die Mars Oberfläche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Die aus der Oberfläche herausstehenden Steine wurden über den </a:t>
            </a:r>
            <a:r>
              <a:rPr lang="de-DE" dirty="0" err="1" smtClean="0"/>
              <a:t>Sculpt</a:t>
            </a:r>
            <a:r>
              <a:rPr lang="de-DE" dirty="0" smtClean="0"/>
              <a:t> erzeugt.</a:t>
            </a:r>
          </a:p>
          <a:p>
            <a:r>
              <a:rPr lang="de-DE" dirty="0" smtClean="0"/>
              <a:t>Die ursprüngliche Oberfläche wurde dupliziert und dann per </a:t>
            </a:r>
            <a:r>
              <a:rPr lang="de-DE" dirty="0" err="1" smtClean="0"/>
              <a:t>Sculpt</a:t>
            </a:r>
            <a:r>
              <a:rPr lang="de-DE" dirty="0" smtClean="0"/>
              <a:t>-Modus deformiert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10" y="1828800"/>
            <a:ext cx="2336288" cy="145397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579" y="1831172"/>
            <a:ext cx="2323070" cy="14492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8245261" y="2366318"/>
            <a:ext cx="403654" cy="37894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leich 9"/>
          <p:cNvSpPr/>
          <p:nvPr/>
        </p:nvSpPr>
        <p:spPr>
          <a:xfrm>
            <a:off x="8269160" y="3543144"/>
            <a:ext cx="411892" cy="45308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62" y="4258962"/>
            <a:ext cx="3585088" cy="223486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5636310" y="1383957"/>
            <a:ext cx="5608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Die Marsoberfläche einzeln &amp; kombiniert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25961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6.2 Die Mars Oberfläche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58" y="1718543"/>
            <a:ext cx="6323526" cy="3964610"/>
          </a:xfrm>
        </p:spPr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Die kleinen Steine auf der Oberfläche wurden über eine </a:t>
            </a:r>
            <a:r>
              <a:rPr lang="de-DE" dirty="0" err="1" smtClean="0"/>
              <a:t>Weight-Map</a:t>
            </a:r>
            <a:r>
              <a:rPr lang="de-DE" dirty="0" smtClean="0"/>
              <a:t> in Verbindung mit einem Partikelsystem verteilt</a:t>
            </a:r>
          </a:p>
          <a:p>
            <a:r>
              <a:rPr lang="de-DE" dirty="0" smtClean="0"/>
              <a:t>Die Steine unterscheiden sich in der Form, Größe und Rotation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1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 </a:t>
            </a:r>
            <a:r>
              <a:rPr lang="de-DE" dirty="0" err="1" smtClean="0"/>
              <a:t>vs</a:t>
            </a:r>
            <a:r>
              <a:rPr lang="de-DE" dirty="0" smtClean="0"/>
              <a:t> Realität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81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 </a:t>
            </a:r>
            <a:r>
              <a:rPr lang="de-DE" dirty="0" err="1" smtClean="0"/>
              <a:t>vs</a:t>
            </a:r>
            <a:r>
              <a:rPr lang="de-DE" dirty="0" smtClean="0"/>
              <a:t> Realität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Aufgaben wurden </a:t>
            </a:r>
            <a:r>
              <a:rPr lang="de-DE" dirty="0" err="1" smtClean="0"/>
              <a:t>großteils</a:t>
            </a:r>
            <a:r>
              <a:rPr lang="de-DE" dirty="0" smtClean="0"/>
              <a:t> in der selben Reihenfolge abgearbeitet wie in der Zeitplanung festgelegt</a:t>
            </a:r>
          </a:p>
          <a:p>
            <a:pPr marL="457200" lvl="1" indent="0">
              <a:buNone/>
            </a:pPr>
            <a:endParaRPr lang="de-DE" dirty="0" smtClean="0"/>
          </a:p>
          <a:p>
            <a:pPr marL="400050"/>
            <a:r>
              <a:rPr lang="de-DE" dirty="0" smtClean="0"/>
              <a:t>Aufgrund von anderen Kursen wurde mit dem Projekt allerdings erst eine Woche später begonnen.</a:t>
            </a:r>
          </a:p>
        </p:txBody>
      </p:sp>
    </p:spTree>
    <p:extLst>
      <p:ext uri="{BB962C8B-B14F-4D97-AF65-F5344CB8AC3E}">
        <p14:creationId xmlns:p14="http://schemas.microsoft.com/office/powerpoint/2010/main" val="215916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Inhaltsverzeichnis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Allgemeines</a:t>
            </a:r>
          </a:p>
          <a:p>
            <a:r>
              <a:rPr lang="de-DE" dirty="0" smtClean="0"/>
              <a:t>Animation</a:t>
            </a:r>
          </a:p>
          <a:p>
            <a:r>
              <a:rPr lang="de-DE" dirty="0" smtClean="0"/>
              <a:t>Herausforderungen</a:t>
            </a:r>
          </a:p>
          <a:p>
            <a:r>
              <a:rPr lang="de-DE" dirty="0" smtClean="0"/>
              <a:t>Zeitplanung </a:t>
            </a:r>
            <a:r>
              <a:rPr lang="de-DE" dirty="0" err="1" smtClean="0"/>
              <a:t>vs</a:t>
            </a:r>
            <a:r>
              <a:rPr lang="de-DE" dirty="0" smtClean="0"/>
              <a:t> Realität</a:t>
            </a:r>
          </a:p>
          <a:p>
            <a:r>
              <a:rPr lang="de-DE" dirty="0" err="1" smtClean="0"/>
              <a:t>Lessons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 smtClean="0"/>
          </a:p>
          <a:p>
            <a:r>
              <a:rPr lang="de-DE" dirty="0" smtClean="0"/>
              <a:t>Quellen</a:t>
            </a:r>
          </a:p>
          <a:p>
            <a:r>
              <a:rPr lang="de-DE" dirty="0" smtClean="0"/>
              <a:t>Planungspräsentation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1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/>
            <a:r>
              <a:rPr lang="de-DE" dirty="0"/>
              <a:t>26.11 bis 3.12</a:t>
            </a:r>
          </a:p>
          <a:p>
            <a:pPr marL="800100" lvl="1"/>
            <a:r>
              <a:rPr lang="de-DE" dirty="0"/>
              <a:t>Modellierung des Mars Rover &amp; Planeten</a:t>
            </a:r>
          </a:p>
          <a:p>
            <a:pPr marL="800100" lvl="1"/>
            <a:r>
              <a:rPr lang="de-DE" dirty="0"/>
              <a:t>Erstellen der Kamerafahrten</a:t>
            </a:r>
          </a:p>
          <a:p>
            <a:pPr marL="800100" lvl="1"/>
            <a:r>
              <a:rPr lang="de-DE" dirty="0"/>
              <a:t>Animieren der Landung und Fahrt des Mars Rover + </a:t>
            </a:r>
            <a:r>
              <a:rPr lang="de-DE" dirty="0" err="1"/>
              <a:t>Postprocessing</a:t>
            </a:r>
            <a:endParaRPr lang="de-DE" dirty="0"/>
          </a:p>
          <a:p>
            <a:pPr marL="457200"/>
            <a:r>
              <a:rPr lang="de-DE" dirty="0"/>
              <a:t>3.12 bis 10.12</a:t>
            </a:r>
          </a:p>
          <a:p>
            <a:pPr marL="857250" lvl="1"/>
            <a:r>
              <a:rPr lang="de-DE" dirty="0"/>
              <a:t>Modellierung der Rakete + Sonne</a:t>
            </a:r>
          </a:p>
          <a:p>
            <a:pPr marL="857250" lvl="1"/>
            <a:r>
              <a:rPr lang="de-DE" dirty="0"/>
              <a:t>Öffnen der Rakete &amp; Flug animieren + </a:t>
            </a:r>
            <a:r>
              <a:rPr lang="de-DE" dirty="0" err="1"/>
              <a:t>Postprocessing</a:t>
            </a:r>
            <a:endParaRPr lang="de-DE" dirty="0"/>
          </a:p>
          <a:p>
            <a:pPr marL="514350"/>
            <a:r>
              <a:rPr lang="de-DE" dirty="0"/>
              <a:t>10.12 bis 17.12</a:t>
            </a:r>
          </a:p>
          <a:p>
            <a:pPr marL="914400" lvl="1"/>
            <a:r>
              <a:rPr lang="de-DE" dirty="0"/>
              <a:t>“Letzter Schliff“</a:t>
            </a:r>
          </a:p>
          <a:p>
            <a:pPr marL="914400" lvl="1"/>
            <a:r>
              <a:rPr lang="de-DE" dirty="0"/>
              <a:t>Rest Rendern</a:t>
            </a:r>
          </a:p>
          <a:p>
            <a:pPr marL="228600" indent="0">
              <a:buNone/>
            </a:pPr>
            <a:r>
              <a:rPr lang="de-DE" dirty="0"/>
              <a:t>Zwischen Woche 1 und 2 wird der erste Teil bereits gerendert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7976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Realität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3.12 bis 10.12 </a:t>
            </a:r>
          </a:p>
          <a:p>
            <a:pPr lvl="1"/>
            <a:r>
              <a:rPr lang="de-DE" dirty="0" smtClean="0"/>
              <a:t>Überarbeiten des Mars Rover Originals</a:t>
            </a:r>
          </a:p>
          <a:p>
            <a:pPr lvl="1"/>
            <a:r>
              <a:rPr lang="de-DE" dirty="0" smtClean="0"/>
              <a:t>Modellierung der Mars Oberfläche, Sonne, Erde, Mars + </a:t>
            </a:r>
            <a:r>
              <a:rPr lang="de-DE" dirty="0" err="1" smtClean="0"/>
              <a:t>Postprocessing</a:t>
            </a:r>
            <a:endParaRPr lang="de-DE" dirty="0" smtClean="0"/>
          </a:p>
          <a:p>
            <a:pPr lvl="1"/>
            <a:r>
              <a:rPr lang="de-DE" dirty="0" smtClean="0"/>
              <a:t>Modellierung der Rakete</a:t>
            </a:r>
          </a:p>
          <a:p>
            <a:pPr marL="400050"/>
            <a:r>
              <a:rPr lang="de-DE" dirty="0" smtClean="0"/>
              <a:t>10.12 bis 17.12</a:t>
            </a:r>
          </a:p>
          <a:p>
            <a:pPr marL="800100" lvl="1"/>
            <a:r>
              <a:rPr lang="de-DE" dirty="0" smtClean="0"/>
              <a:t>Animationen</a:t>
            </a:r>
          </a:p>
          <a:p>
            <a:pPr marL="800100" lvl="1"/>
            <a:r>
              <a:rPr lang="de-DE" dirty="0" smtClean="0"/>
              <a:t>Überarbeiten der </a:t>
            </a:r>
            <a:r>
              <a:rPr lang="de-DE" dirty="0" smtClean="0"/>
              <a:t>Rakete</a:t>
            </a:r>
          </a:p>
          <a:p>
            <a:pPr marL="800100" lvl="1"/>
            <a:r>
              <a:rPr lang="de-DE" dirty="0" smtClean="0"/>
              <a:t>Rendern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0100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Lessons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5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Lessons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Mein größtes Problem war die Zeit ( nicht die </a:t>
            </a:r>
            <a:r>
              <a:rPr lang="de-DE" dirty="0" err="1" smtClean="0"/>
              <a:t>Renderdauer</a:t>
            </a:r>
            <a:r>
              <a:rPr lang="de-DE" dirty="0" smtClean="0"/>
              <a:t>! )</a:t>
            </a:r>
          </a:p>
          <a:p>
            <a:pPr lvl="1"/>
            <a:r>
              <a:rPr lang="de-DE" dirty="0" smtClean="0"/>
              <a:t>Deshalb würde ich noch mehr Zeit in das Projekt investieren, was sich allerdings während des Semesters als problematisch erweisen kann.</a:t>
            </a:r>
          </a:p>
          <a:p>
            <a:pPr marL="914400" lvl="2" indent="0">
              <a:buNone/>
            </a:pPr>
            <a:endParaRPr lang="de-DE" dirty="0"/>
          </a:p>
          <a:p>
            <a:pPr marL="457200"/>
            <a:r>
              <a:rPr lang="de-DE" dirty="0" smtClean="0"/>
              <a:t>Ansonsten bin ich nicht auf größere Probleme während des Projektes gestoßen und würde deshalb auch nichts anders machen.</a:t>
            </a:r>
            <a:endParaRPr lang="de-DE" dirty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30982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Quellen: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Music: </a:t>
            </a:r>
            <a:r>
              <a:rPr lang="en-US" dirty="0" err="1"/>
              <a:t>Stellardrone</a:t>
            </a:r>
            <a:r>
              <a:rPr lang="en-US" dirty="0"/>
              <a:t> - Red Giant</a:t>
            </a:r>
          </a:p>
          <a:p>
            <a:r>
              <a:rPr lang="en-US" dirty="0"/>
              <a:t>http://www.energostatic.com/stasis017.html</a:t>
            </a:r>
          </a:p>
          <a:p>
            <a:endParaRPr lang="en-US" dirty="0"/>
          </a:p>
          <a:p>
            <a:r>
              <a:rPr lang="en-US" dirty="0"/>
              <a:t>Mars Rover </a:t>
            </a:r>
            <a:r>
              <a:rPr lang="en-US" dirty="0" smtClean="0"/>
              <a:t>Engine Sound:</a:t>
            </a:r>
            <a:endParaRPr lang="en-US" dirty="0"/>
          </a:p>
          <a:p>
            <a:r>
              <a:rPr lang="en-US" dirty="0"/>
              <a:t>http://freesound.org/people/qubodup/sounds/147242/</a:t>
            </a:r>
          </a:p>
          <a:p>
            <a:endParaRPr lang="en-US" dirty="0"/>
          </a:p>
          <a:p>
            <a:r>
              <a:rPr lang="en-US" dirty="0"/>
              <a:t>Mars Rover </a:t>
            </a:r>
            <a:r>
              <a:rPr lang="en-US" dirty="0" smtClean="0"/>
              <a:t>Hydraulic Sound:</a:t>
            </a:r>
            <a:endParaRPr lang="en-US" dirty="0"/>
          </a:p>
          <a:p>
            <a:r>
              <a:rPr lang="en-US" dirty="0"/>
              <a:t>http://freesound.org/people/JasonElrod/sounds/85445/</a:t>
            </a:r>
          </a:p>
          <a:p>
            <a:endParaRPr lang="en-US" dirty="0"/>
          </a:p>
          <a:p>
            <a:r>
              <a:rPr lang="en-US" dirty="0"/>
              <a:t>Inception-Sound:</a:t>
            </a:r>
          </a:p>
          <a:p>
            <a:r>
              <a:rPr lang="en-US" dirty="0"/>
              <a:t>http://freesound.org/people/a.e/sounds/104833/</a:t>
            </a:r>
          </a:p>
          <a:p>
            <a:endParaRPr lang="en-US" dirty="0"/>
          </a:p>
          <a:p>
            <a:r>
              <a:rPr lang="en-US" dirty="0"/>
              <a:t>Mars Rover Original Model:</a:t>
            </a:r>
          </a:p>
          <a:p>
            <a:r>
              <a:rPr lang="en-US" dirty="0"/>
              <a:t>http://www.turbosquid.com/3d-models/free-rover-mars-3d-model/257762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1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Quellen: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Mars Planet </a:t>
            </a:r>
            <a:r>
              <a:rPr lang="de-DE" dirty="0" err="1"/>
              <a:t>Texture</a:t>
            </a:r>
            <a:r>
              <a:rPr lang="de-DE" dirty="0"/>
              <a:t> &amp; Normal </a:t>
            </a:r>
            <a:r>
              <a:rPr lang="de-DE" dirty="0" err="1"/>
              <a:t>Map</a:t>
            </a:r>
            <a:r>
              <a:rPr lang="de-DE" dirty="0"/>
              <a:t>:</a:t>
            </a:r>
          </a:p>
          <a:p>
            <a:r>
              <a:rPr lang="de-DE" dirty="0"/>
              <a:t>http://planetpixelemporium.com/mars.html</a:t>
            </a:r>
          </a:p>
          <a:p>
            <a:endParaRPr lang="de-DE" dirty="0"/>
          </a:p>
          <a:p>
            <a:r>
              <a:rPr lang="de-DE" dirty="0"/>
              <a:t>Mars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Texture</a:t>
            </a:r>
            <a:r>
              <a:rPr lang="de-DE" dirty="0"/>
              <a:t>:</a:t>
            </a:r>
          </a:p>
          <a:p>
            <a:r>
              <a:rPr lang="de-DE" dirty="0"/>
              <a:t>https://farm4.staticflickr.com/3356/3432430290_dd8c749968_n.jpg</a:t>
            </a:r>
          </a:p>
          <a:p>
            <a:endParaRPr lang="de-DE" dirty="0"/>
          </a:p>
          <a:p>
            <a:r>
              <a:rPr lang="de-DE" dirty="0"/>
              <a:t>Mars Cliff </a:t>
            </a:r>
            <a:r>
              <a:rPr lang="de-DE" dirty="0" err="1"/>
              <a:t>Texture</a:t>
            </a:r>
            <a:r>
              <a:rPr lang="de-DE" dirty="0"/>
              <a:t>:</a:t>
            </a:r>
          </a:p>
          <a:p>
            <a:r>
              <a:rPr lang="de-DE" dirty="0"/>
              <a:t>http://galleryhip.com/cliff-texture-seamless.html</a:t>
            </a:r>
          </a:p>
          <a:p>
            <a:endParaRPr lang="de-DE" dirty="0"/>
          </a:p>
          <a:p>
            <a:r>
              <a:rPr lang="de-DE" dirty="0"/>
              <a:t>Mars Rock </a:t>
            </a:r>
            <a:r>
              <a:rPr lang="de-DE" dirty="0" err="1"/>
              <a:t>Texture</a:t>
            </a:r>
            <a:r>
              <a:rPr lang="de-DE" dirty="0"/>
              <a:t>:</a:t>
            </a:r>
          </a:p>
          <a:p>
            <a:r>
              <a:rPr lang="de-DE" dirty="0"/>
              <a:t>http://koncaliev.deviantart.com/art/seamless-texture-rock-and-moss-271256441</a:t>
            </a:r>
          </a:p>
          <a:p>
            <a:endParaRPr lang="de-DE" dirty="0"/>
          </a:p>
          <a:p>
            <a:r>
              <a:rPr lang="de-DE" dirty="0"/>
              <a:t>Earth </a:t>
            </a:r>
            <a:r>
              <a:rPr lang="de-DE" dirty="0" err="1"/>
              <a:t>Texture</a:t>
            </a:r>
            <a:r>
              <a:rPr lang="de-DE" dirty="0"/>
              <a:t>, Clouds, </a:t>
            </a:r>
            <a:r>
              <a:rPr lang="de-DE" dirty="0" err="1"/>
              <a:t>Oceanmask</a:t>
            </a:r>
            <a:r>
              <a:rPr lang="de-DE" dirty="0"/>
              <a:t>, </a:t>
            </a:r>
            <a:r>
              <a:rPr lang="de-DE" dirty="0" err="1"/>
              <a:t>Bump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:</a:t>
            </a:r>
          </a:p>
          <a:p>
            <a:r>
              <a:rPr lang="de-DE" dirty="0"/>
              <a:t>http://www.blendswap.com/blends/view/39079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9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Planungspräsentation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Anhang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5447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Space Project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Ein Projekt von Philipp Heinz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9725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Space Project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Am 19.7.2019 schickte die NASA ihr neu entwickeltes Mars Rover Modell auf die Reise, um nach fremden Lebensformen zu suchen.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Die </a:t>
            </a:r>
            <a:r>
              <a:rPr lang="de-DE" dirty="0"/>
              <a:t>Mission schien ein Erfolg zu sein, bis kurz nach den ersten Übertragungen die Verbindung verloren ging.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Die NASA </a:t>
            </a:r>
            <a:r>
              <a:rPr lang="de-DE" dirty="0"/>
              <a:t>sagt es sei ein Software-Fehler gewesen, doch was ist wirklich geschehen?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9279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44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Allgemeines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Verwendetes Tool:</a:t>
            </a:r>
          </a:p>
          <a:p>
            <a:pPr lvl="1"/>
            <a:r>
              <a:rPr lang="de-DE" dirty="0" smtClean="0"/>
              <a:t>Blender</a:t>
            </a:r>
          </a:p>
          <a:p>
            <a:pPr marL="457200" lvl="1" indent="0">
              <a:buNone/>
            </a:pPr>
            <a:endParaRPr lang="de-DE" dirty="0" smtClean="0"/>
          </a:p>
          <a:p>
            <a:pPr marL="400050"/>
            <a:r>
              <a:rPr lang="de-DE" dirty="0" smtClean="0"/>
              <a:t>Anzahl der Frames: </a:t>
            </a:r>
          </a:p>
          <a:p>
            <a:pPr marL="800100" lvl="1"/>
            <a:r>
              <a:rPr lang="de-DE" dirty="0" smtClean="0"/>
              <a:t>Gerendert: 1470</a:t>
            </a:r>
          </a:p>
          <a:p>
            <a:pPr marL="800100" lvl="1"/>
            <a:r>
              <a:rPr lang="de-DE" dirty="0" smtClean="0"/>
              <a:t>Nach Videoschnitt: ~1250</a:t>
            </a:r>
          </a:p>
          <a:p>
            <a:pPr marL="800100" lvl="1"/>
            <a:endParaRPr lang="de-DE" dirty="0"/>
          </a:p>
          <a:p>
            <a:pPr marL="400050"/>
            <a:r>
              <a:rPr lang="de-DE" dirty="0" smtClean="0"/>
              <a:t>Gerendert in 720p </a:t>
            </a:r>
          </a:p>
          <a:p>
            <a:pPr marL="400050"/>
            <a:r>
              <a:rPr lang="de-DE" dirty="0" smtClean="0"/>
              <a:t>Video in 25 FPS</a:t>
            </a:r>
          </a:p>
        </p:txBody>
      </p:sp>
    </p:spTree>
    <p:extLst>
      <p:ext uri="{BB962C8B-B14F-4D97-AF65-F5344CB8AC3E}">
        <p14:creationId xmlns:p14="http://schemas.microsoft.com/office/powerpoint/2010/main" val="171921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 1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9" y="1447800"/>
            <a:ext cx="3429000" cy="4572000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Die Rakete in der sich der Mars Rover befindet hebt von der Erde ab</a:t>
            </a:r>
          </a:p>
          <a:p>
            <a:r>
              <a:rPr lang="de-DE" dirty="0" smtClean="0"/>
              <a:t>Im Hintergrund ist die Erde und das Weltall zu sehen</a:t>
            </a:r>
          </a:p>
          <a:p>
            <a:r>
              <a:rPr lang="de-DE" dirty="0" smtClean="0"/>
              <a:t>Die Rakete besitzt Partikeleffekte und eine Sonne dient als Beleuchtung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6772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 2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9" y="1447800"/>
            <a:ext cx="3429000" cy="4572000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Die Rakete bewegt sich durch das Bild</a:t>
            </a:r>
          </a:p>
          <a:p>
            <a:r>
              <a:rPr lang="de-DE" dirty="0" smtClean="0"/>
              <a:t>Im Hintergrund ist die Sonne und das Weltall zu sehen</a:t>
            </a:r>
          </a:p>
          <a:p>
            <a:r>
              <a:rPr lang="de-DE" dirty="0" smtClean="0"/>
              <a:t>Die Sonne &amp; Rakete besitzen Partikeleffekte. Außerdem sollen „</a:t>
            </a:r>
            <a:r>
              <a:rPr lang="de-DE" dirty="0" err="1" smtClean="0"/>
              <a:t>God</a:t>
            </a:r>
            <a:r>
              <a:rPr lang="de-DE" dirty="0" smtClean="0"/>
              <a:t>-Rays“ zum Einsatz kommen</a:t>
            </a:r>
          </a:p>
          <a:p>
            <a:endParaRPr lang="de-DE" dirty="0"/>
          </a:p>
          <a:p>
            <a:r>
              <a:rPr lang="de-DE" dirty="0" smtClean="0"/>
              <a:t>Danach folgt eine Überblende</a:t>
            </a:r>
          </a:p>
        </p:txBody>
      </p:sp>
    </p:spTree>
    <p:extLst>
      <p:ext uri="{BB962C8B-B14F-4D97-AF65-F5344CB8AC3E}">
        <p14:creationId xmlns:p14="http://schemas.microsoft.com/office/powerpoint/2010/main" val="218357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 3</a:t>
            </a:r>
            <a:endParaRPr lang="de-DE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3083" y="1746984"/>
            <a:ext cx="4889023" cy="3666767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Die Rakete bewegt sich nur noch langsam und kommt schließlich zum stehen, danach öffnet sich der vordere Teil der Rakete und der Mars Rover kommt zum </a:t>
            </a:r>
            <a:r>
              <a:rPr lang="de-DE" dirty="0" err="1" smtClean="0"/>
              <a:t>vorschein</a:t>
            </a:r>
            <a:r>
              <a:rPr lang="de-DE" dirty="0" smtClean="0"/>
              <a:t>. Dieser schwebt dann aus dem Bild</a:t>
            </a:r>
          </a:p>
          <a:p>
            <a:r>
              <a:rPr lang="de-DE" dirty="0" smtClean="0"/>
              <a:t>Im Hintergrund ist das Weltall und ein Stück vom Mars zu sehen</a:t>
            </a:r>
          </a:p>
          <a:p>
            <a:r>
              <a:rPr lang="de-DE" dirty="0" smtClean="0"/>
              <a:t>Das Öffnen der Rakete soll durch Dampf der aus den Öffnungen zischt verschönert werden.</a:t>
            </a:r>
          </a:p>
        </p:txBody>
      </p:sp>
    </p:spTree>
    <p:extLst>
      <p:ext uri="{BB962C8B-B14F-4D97-AF65-F5344CB8AC3E}">
        <p14:creationId xmlns:p14="http://schemas.microsoft.com/office/powerpoint/2010/main" val="3455378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 4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9" y="1447800"/>
            <a:ext cx="3429000" cy="4572000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Der Mars Rover gleitet langsam in Richtung Mars</a:t>
            </a:r>
          </a:p>
          <a:p>
            <a:r>
              <a:rPr lang="de-DE" dirty="0" smtClean="0"/>
              <a:t>Im Hintergrund ist </a:t>
            </a:r>
            <a:r>
              <a:rPr lang="de-DE" dirty="0" err="1" smtClean="0"/>
              <a:t>großteils</a:t>
            </a:r>
            <a:r>
              <a:rPr lang="de-DE" dirty="0" smtClean="0"/>
              <a:t> der Mars und etwas Weltall zu sehen</a:t>
            </a:r>
          </a:p>
          <a:p>
            <a:r>
              <a:rPr lang="de-DE" dirty="0" smtClean="0"/>
              <a:t>Die Spiegelungen der Metall- und Solarplatten des Mars Rovers sollen hier besonders hervorgehoben werden</a:t>
            </a:r>
          </a:p>
        </p:txBody>
      </p:sp>
    </p:spTree>
    <p:extLst>
      <p:ext uri="{BB962C8B-B14F-4D97-AF65-F5344CB8AC3E}">
        <p14:creationId xmlns:p14="http://schemas.microsoft.com/office/powerpoint/2010/main" val="109691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 5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3083" y="1746984"/>
            <a:ext cx="4889023" cy="3666767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Der Mars Rover landet </a:t>
            </a:r>
          </a:p>
          <a:p>
            <a:r>
              <a:rPr lang="de-DE" dirty="0" smtClean="0"/>
              <a:t>Im Hintergrund ist </a:t>
            </a:r>
            <a:r>
              <a:rPr lang="de-DE" dirty="0" err="1" smtClean="0"/>
              <a:t>großteils</a:t>
            </a:r>
            <a:r>
              <a:rPr lang="de-DE" dirty="0" smtClean="0"/>
              <a:t> der Mars zu sehen</a:t>
            </a:r>
          </a:p>
          <a:p>
            <a:r>
              <a:rPr lang="de-DE" dirty="0" smtClean="0"/>
              <a:t>Auch werden wieder Partikeleffekte für die Düsen zur Regulierungen des Roboters verwendet</a:t>
            </a:r>
          </a:p>
        </p:txBody>
      </p:sp>
    </p:spTree>
    <p:extLst>
      <p:ext uri="{BB962C8B-B14F-4D97-AF65-F5344CB8AC3E}">
        <p14:creationId xmlns:p14="http://schemas.microsoft.com/office/powerpoint/2010/main" val="1089972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 6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9" y="1447800"/>
            <a:ext cx="3429000" cy="4572000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Der Roboter fährt ein Stück auf dem Mars</a:t>
            </a:r>
          </a:p>
          <a:p>
            <a:r>
              <a:rPr lang="de-DE" dirty="0" smtClean="0"/>
              <a:t>Dies findet aus einer Vogelperspektive statt, deswegen ist nur der Mars zu sehen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31921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 7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9" y="1447800"/>
            <a:ext cx="3429000" cy="4572000"/>
          </a:xfrm>
        </p:spPr>
      </p:pic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Der Roboter fährt ein Stück in der Ego-Perspektive weiter und schwenkt dabei die Kamera ein wenig von links nach rechts</a:t>
            </a:r>
          </a:p>
          <a:p>
            <a:r>
              <a:rPr lang="de-DE" dirty="0" smtClean="0"/>
              <a:t>Die Kamera soll dabei ein wenig wackeln um das unebene Terrain zu simulieren</a:t>
            </a:r>
          </a:p>
        </p:txBody>
      </p:sp>
    </p:spTree>
    <p:extLst>
      <p:ext uri="{BB962C8B-B14F-4D97-AF65-F5344CB8AC3E}">
        <p14:creationId xmlns:p14="http://schemas.microsoft.com/office/powerpoint/2010/main" val="246832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 8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9" y="1447800"/>
            <a:ext cx="3429000" cy="4572000"/>
          </a:xfrm>
        </p:spPr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Der Roboter bleibt stehen und macht einen Schwenk nach links. Dort sind die 2 Ü-Figuren versteckt. Danach wird die Kamera schwarz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2096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Zeitplanung	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/>
            <a:r>
              <a:rPr lang="de-DE" dirty="0" smtClean="0"/>
              <a:t>26.11 bis 3.12</a:t>
            </a:r>
          </a:p>
          <a:p>
            <a:pPr marL="800100" lvl="1"/>
            <a:r>
              <a:rPr lang="de-DE" dirty="0" smtClean="0"/>
              <a:t>Modellierung des Mars Rover &amp; Planeten</a:t>
            </a:r>
          </a:p>
          <a:p>
            <a:pPr marL="800100" lvl="1"/>
            <a:r>
              <a:rPr lang="de-DE" dirty="0" smtClean="0"/>
              <a:t>Erstellen der Kamerafahrten</a:t>
            </a:r>
          </a:p>
          <a:p>
            <a:pPr marL="800100" lvl="1"/>
            <a:r>
              <a:rPr lang="de-DE" dirty="0" smtClean="0"/>
              <a:t>Animieren der Landung und Fahrt des Mars Rover + </a:t>
            </a:r>
            <a:r>
              <a:rPr lang="de-DE" dirty="0" err="1" smtClean="0"/>
              <a:t>Postprocessing</a:t>
            </a:r>
            <a:endParaRPr lang="de-DE" dirty="0" smtClean="0"/>
          </a:p>
          <a:p>
            <a:pPr marL="457200"/>
            <a:r>
              <a:rPr lang="de-DE" dirty="0" smtClean="0"/>
              <a:t>3.12 bis 10.12</a:t>
            </a:r>
          </a:p>
          <a:p>
            <a:pPr marL="857250" lvl="1"/>
            <a:r>
              <a:rPr lang="de-DE" dirty="0" smtClean="0"/>
              <a:t>Modellierung der Rakete + Sonne</a:t>
            </a:r>
          </a:p>
          <a:p>
            <a:pPr marL="857250" lvl="1"/>
            <a:r>
              <a:rPr lang="de-DE" dirty="0" smtClean="0"/>
              <a:t>Öffnen der Rakete &amp; Flug animieren + </a:t>
            </a:r>
            <a:r>
              <a:rPr lang="de-DE" dirty="0" err="1" smtClean="0"/>
              <a:t>Postprocessing</a:t>
            </a:r>
            <a:endParaRPr lang="de-DE" dirty="0" smtClean="0"/>
          </a:p>
          <a:p>
            <a:pPr marL="514350"/>
            <a:r>
              <a:rPr lang="de-DE" dirty="0" smtClean="0"/>
              <a:t>10.12 bis 17.12</a:t>
            </a:r>
          </a:p>
          <a:p>
            <a:pPr marL="914400" lvl="1"/>
            <a:r>
              <a:rPr lang="de-DE" dirty="0" smtClean="0"/>
              <a:t>“Letzter Schliff“</a:t>
            </a:r>
          </a:p>
          <a:p>
            <a:pPr marL="914400" lvl="1"/>
            <a:r>
              <a:rPr lang="de-DE" dirty="0" smtClean="0"/>
              <a:t>Rest Rendern</a:t>
            </a:r>
          </a:p>
          <a:p>
            <a:pPr marL="228600" indent="0">
              <a:buNone/>
            </a:pPr>
            <a:r>
              <a:rPr lang="de-DE" dirty="0" smtClean="0"/>
              <a:t>Zwischen Woche 1 und 2 wird der erste Teil bereits gerendert</a:t>
            </a:r>
          </a:p>
          <a:p>
            <a:pPr marL="800100" lvl="1"/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400050" lvl="1" indent="0">
              <a:buNone/>
            </a:pPr>
            <a:endParaRPr lang="de-DE" dirty="0" smtClean="0"/>
          </a:p>
          <a:p>
            <a:pPr marL="857250" lvl="1" indent="-457200">
              <a:buAutoNum type="arabicPeriod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588014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Größtes Risiko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dirty="0" smtClean="0"/>
              <a:t>Das größte Risiko liegt in der Unterschätzung des Arbeitsaufwandes. </a:t>
            </a:r>
          </a:p>
          <a:p>
            <a:pPr marL="57150" indent="0">
              <a:buNone/>
            </a:pPr>
            <a:endParaRPr lang="de-DE" dirty="0"/>
          </a:p>
          <a:p>
            <a:pPr marL="57150" indent="0">
              <a:buNone/>
            </a:pPr>
            <a:r>
              <a:rPr lang="de-DE" dirty="0" smtClean="0"/>
              <a:t>	Lösung:</a:t>
            </a:r>
          </a:p>
          <a:p>
            <a:pPr marL="57150" indent="0">
              <a:buNone/>
            </a:pPr>
            <a:r>
              <a:rPr lang="de-DE" dirty="0"/>
              <a:t>	</a:t>
            </a:r>
            <a:r>
              <a:rPr lang="de-DE" dirty="0" smtClean="0"/>
              <a:t>Hauptteil der Story ( Fahrt des Mars Rovers ) als erstes Fertigstellen </a:t>
            </a:r>
          </a:p>
          <a:p>
            <a:pPr marL="57150" indent="0">
              <a:buNone/>
            </a:pPr>
            <a:r>
              <a:rPr lang="de-DE" dirty="0"/>
              <a:t>	</a:t>
            </a:r>
            <a:r>
              <a:rPr lang="de-DE" dirty="0" smtClean="0"/>
              <a:t>und den Rest der Story “rückwärts“ hinzufügen</a:t>
            </a:r>
          </a:p>
          <a:p>
            <a:pPr marL="57150" indent="0">
              <a:buNone/>
            </a:pPr>
            <a:endParaRPr lang="de-DE" dirty="0" smtClean="0"/>
          </a:p>
          <a:p>
            <a:pPr marL="57150" indent="0">
              <a:buNone/>
            </a:pPr>
            <a:r>
              <a:rPr lang="de-DE" dirty="0"/>
              <a:t>	</a:t>
            </a:r>
            <a:r>
              <a:rPr lang="de-DE" dirty="0" smtClean="0"/>
              <a:t>( Öffnen der Rakete -&gt; Flug vor der Sonne etc. 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764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Animation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de-DE" dirty="0">
                <a:hlinkClick r:id="rId2"/>
              </a:rPr>
              <a:t>https://www.youtube.com/watch?v=xiOfwPmCu9E&amp;feature=youtu.be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7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756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Partikelsystem der Rakete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Über eine Smoke-Domain wird Feuer und Rauch am Antrieb der Rakete simuliert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62" y="4577079"/>
            <a:ext cx="3591698" cy="202033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80" y="930876"/>
            <a:ext cx="2876062" cy="2755556"/>
          </a:xfrm>
          <a:prstGeom prst="rect">
            <a:avLst/>
          </a:prstGeom>
        </p:spPr>
      </p:pic>
      <p:sp>
        <p:nvSpPr>
          <p:cNvPr id="16" name="Pfeil nach unten 15"/>
          <p:cNvSpPr/>
          <p:nvPr/>
        </p:nvSpPr>
        <p:spPr>
          <a:xfrm>
            <a:off x="8073081" y="3893289"/>
            <a:ext cx="230660" cy="3532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6750380" y="619898"/>
            <a:ext cx="287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Smoke Domain</a:t>
            </a:r>
            <a:endParaRPr lang="de-DE" sz="1400" dirty="0"/>
          </a:p>
        </p:txBody>
      </p:sp>
      <p:sp>
        <p:nvSpPr>
          <p:cNvPr id="18" name="Textfeld 17"/>
          <p:cNvSpPr txBox="1"/>
          <p:nvPr/>
        </p:nvSpPr>
        <p:spPr>
          <a:xfrm>
            <a:off x="6392562" y="4269302"/>
            <a:ext cx="3591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Rakete mit Partikelsystem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292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2.1 Die Erde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Per Subdivision Surface- und </a:t>
            </a:r>
            <a:r>
              <a:rPr lang="de-DE" dirty="0" err="1" smtClean="0"/>
              <a:t>Displace</a:t>
            </a:r>
            <a:r>
              <a:rPr lang="de-DE" dirty="0" smtClean="0"/>
              <a:t> </a:t>
            </a:r>
            <a:r>
              <a:rPr lang="de-DE" dirty="0" err="1" smtClean="0"/>
              <a:t>Modifier</a:t>
            </a:r>
            <a:r>
              <a:rPr lang="de-DE" dirty="0" smtClean="0"/>
              <a:t> wird über eine </a:t>
            </a:r>
            <a:r>
              <a:rPr lang="de-DE" dirty="0" err="1" smtClean="0"/>
              <a:t>Bump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r>
              <a:rPr lang="de-DE" dirty="0" smtClean="0"/>
              <a:t> das Gelände der Erde simuliert.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75" y="4092593"/>
            <a:ext cx="3970638" cy="223348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417275" y="3784816"/>
            <a:ext cx="397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Erde mit </a:t>
            </a:r>
            <a:r>
              <a:rPr lang="de-DE" sz="1400" dirty="0" err="1" smtClean="0"/>
              <a:t>Bump</a:t>
            </a:r>
            <a:r>
              <a:rPr lang="de-DE" sz="1400" dirty="0" smtClean="0"/>
              <a:t> </a:t>
            </a:r>
            <a:r>
              <a:rPr lang="de-DE" sz="1400" dirty="0" err="1" smtClean="0"/>
              <a:t>Map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75" y="1054958"/>
            <a:ext cx="3970638" cy="223348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417275" y="747181"/>
            <a:ext cx="397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Erde ohne </a:t>
            </a:r>
            <a:r>
              <a:rPr lang="de-DE" sz="1400" dirty="0" err="1" smtClean="0"/>
              <a:t>Bump</a:t>
            </a:r>
            <a:r>
              <a:rPr lang="de-DE" sz="1400" dirty="0" smtClean="0"/>
              <a:t> </a:t>
            </a:r>
            <a:r>
              <a:rPr lang="de-DE" sz="1400" dirty="0" err="1" smtClean="0"/>
              <a:t>Map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1154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2.2 Die Erde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Über eine Mix </a:t>
            </a: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wird auf die Erde eine </a:t>
            </a:r>
            <a:r>
              <a:rPr lang="de-DE" dirty="0" err="1" smtClean="0"/>
              <a:t>Oceanmask</a:t>
            </a:r>
            <a:r>
              <a:rPr lang="de-DE" dirty="0" smtClean="0"/>
              <a:t> “gelegt“</a:t>
            </a:r>
          </a:p>
          <a:p>
            <a:r>
              <a:rPr lang="de-DE" dirty="0" smtClean="0"/>
              <a:t>Dadurch wird das Sonnenlicht vom Ozean reflektiert, allerdings nicht von den Landmassen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75" y="2895600"/>
            <a:ext cx="5123934" cy="378599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733536" y="2587823"/>
            <a:ext cx="5132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Oceanmask</a:t>
            </a:r>
            <a:r>
              <a:rPr lang="de-DE" sz="1400" dirty="0" smtClean="0"/>
              <a:t> </a:t>
            </a:r>
            <a:r>
              <a:rPr lang="de-DE" sz="1400" dirty="0" err="1" smtClean="0"/>
              <a:t>Node</a:t>
            </a:r>
            <a:r>
              <a:rPr lang="de-DE" sz="1400" dirty="0" smtClean="0"/>
              <a:t>-Editor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76" y="646156"/>
            <a:ext cx="2850292" cy="160328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74477" y="338379"/>
            <a:ext cx="285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Beispiel der </a:t>
            </a:r>
            <a:r>
              <a:rPr lang="de-DE" sz="1400" dirty="0" err="1" smtClean="0"/>
              <a:t>Reflektierung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200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3.1 Die Sonne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Die Oberfläche der Sonne wurde durch eine </a:t>
            </a:r>
            <a:r>
              <a:rPr lang="de-DE" dirty="0" err="1" smtClean="0"/>
              <a:t>Voronoi-Texture</a:t>
            </a:r>
            <a:r>
              <a:rPr lang="de-DE" dirty="0" smtClean="0"/>
              <a:t> realisiert.</a:t>
            </a:r>
          </a:p>
          <a:p>
            <a:r>
              <a:rPr lang="de-DE" dirty="0" smtClean="0"/>
              <a:t>Per Mapping-</a:t>
            </a:r>
            <a:r>
              <a:rPr lang="de-DE" dirty="0" err="1" smtClean="0"/>
              <a:t>Node</a:t>
            </a:r>
            <a:r>
              <a:rPr lang="de-DE" dirty="0" smtClean="0"/>
              <a:t> wurde die Bewegung dieser simuliert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5" y="1148080"/>
            <a:ext cx="4415482" cy="248370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733535" y="840303"/>
            <a:ext cx="440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Die Sonne mit </a:t>
            </a:r>
            <a:r>
              <a:rPr lang="de-DE" sz="1400" dirty="0" err="1" smtClean="0"/>
              <a:t>Voronoi-Texture</a:t>
            </a:r>
            <a:r>
              <a:rPr lang="de-DE" sz="1400" dirty="0" smtClean="0"/>
              <a:t> 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88" y="5139567"/>
            <a:ext cx="6952736" cy="153804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460788" y="4831790"/>
            <a:ext cx="695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Sonnenoberfläche </a:t>
            </a:r>
            <a:r>
              <a:rPr lang="de-DE" sz="1400" dirty="0" err="1" smtClean="0"/>
              <a:t>Node</a:t>
            </a:r>
            <a:r>
              <a:rPr lang="de-DE" sz="1400" dirty="0" smtClean="0"/>
              <a:t>-Editor</a:t>
            </a:r>
          </a:p>
        </p:txBody>
      </p:sp>
    </p:spTree>
    <p:extLst>
      <p:ext uri="{BB962C8B-B14F-4D97-AF65-F5344CB8AC3E}">
        <p14:creationId xmlns:p14="http://schemas.microsoft.com/office/powerpoint/2010/main" val="344843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1092</Words>
  <Application>Microsoft Office PowerPoint</Application>
  <PresentationFormat>Breitbild</PresentationFormat>
  <Paragraphs>197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3" baseType="lpstr">
      <vt:lpstr>Arial</vt:lpstr>
      <vt:lpstr>Century Gothic</vt:lpstr>
      <vt:lpstr>Wingdings 3</vt:lpstr>
      <vt:lpstr>Ion</vt:lpstr>
      <vt:lpstr>Space Project</vt:lpstr>
      <vt:lpstr>Inhaltsverzeichnis</vt:lpstr>
      <vt:lpstr>Allgemeines</vt:lpstr>
      <vt:lpstr>Animation</vt:lpstr>
      <vt:lpstr>Herausforderungen</vt:lpstr>
      <vt:lpstr>1. Partikelsystem der Rakete</vt:lpstr>
      <vt:lpstr>2.1 Die Erde</vt:lpstr>
      <vt:lpstr>2.2 Die Erde</vt:lpstr>
      <vt:lpstr>3.1 Die Sonne</vt:lpstr>
      <vt:lpstr>3.2 Die Sonne </vt:lpstr>
      <vt:lpstr>3.3 Die Sonne</vt:lpstr>
      <vt:lpstr>4.1 Der Mars Rover</vt:lpstr>
      <vt:lpstr>4.2 Der Mars Rover</vt:lpstr>
      <vt:lpstr>5.1 Animation des Mars Rover</vt:lpstr>
      <vt:lpstr>5.2 Animation des Mars Rover</vt:lpstr>
      <vt:lpstr>6.1 Die Mars Oberfläche</vt:lpstr>
      <vt:lpstr>6.2 Die Mars Oberfläche</vt:lpstr>
      <vt:lpstr>Zeitplanung vs Realität</vt:lpstr>
      <vt:lpstr>Zeitplanung vs Realität</vt:lpstr>
      <vt:lpstr>Zeitplanung</vt:lpstr>
      <vt:lpstr>Realität</vt:lpstr>
      <vt:lpstr>Lessons learned</vt:lpstr>
      <vt:lpstr>Lessons learned</vt:lpstr>
      <vt:lpstr>Quellen:</vt:lpstr>
      <vt:lpstr>Quellen:</vt:lpstr>
      <vt:lpstr>Planungspräsentation</vt:lpstr>
      <vt:lpstr>Space Project</vt:lpstr>
      <vt:lpstr>Space Project</vt:lpstr>
      <vt:lpstr>Storyboard</vt:lpstr>
      <vt:lpstr>Scene 1</vt:lpstr>
      <vt:lpstr>Scene 2</vt:lpstr>
      <vt:lpstr>Scene 3</vt:lpstr>
      <vt:lpstr>Scene 4</vt:lpstr>
      <vt:lpstr>Scene 5</vt:lpstr>
      <vt:lpstr>Scene 6</vt:lpstr>
      <vt:lpstr>Scene 7</vt:lpstr>
      <vt:lpstr>Scene 8</vt:lpstr>
      <vt:lpstr>Zeitplanung </vt:lpstr>
      <vt:lpstr>Größtes Risiko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Project</dc:title>
  <dc:creator>Philipp Heinz</dc:creator>
  <cp:lastModifiedBy>Philipp Heinz</cp:lastModifiedBy>
  <cp:revision>47</cp:revision>
  <dcterms:created xsi:type="dcterms:W3CDTF">2014-11-25T10:17:08Z</dcterms:created>
  <dcterms:modified xsi:type="dcterms:W3CDTF">2014-12-17T17:40:24Z</dcterms:modified>
</cp:coreProperties>
</file>